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6" y="-7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b4fbad78c59cc7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2b4fbad78c59cc7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2b4fbad78c59cc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2b4fbad78c59cc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b4fbad78c59cc7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b4fbad78c59cc7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bc8c0c83f842cd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2bc8c0c83f842cd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bc8c0c83f842cd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bc8c0c83f842cd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bc8c0c83f842cd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bc8c0c83f842cd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bc8c0c83f842cd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bc8c0c83f842cd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b4fbad78c59cc7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2b4fbad78c59cc7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b4fbad78c59cc7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2b4fbad78c59cc7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b4fbad78c59cc7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b4fbad78c59cc7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b4fbad78c59cc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b4fbad78c59cc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2b4fbad78c59cc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2b4fbad78c59cc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2b4fbad78c59cc7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2b4fbad78c59cc7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2b4fbad78c59cc7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2b4fbad78c59cc7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2b4fbad78c59cc7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2b4fbad78c59cc7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bc8c0c83f842cd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bc8c0c83f842cd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b4fbad78c59cc7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2b4fbad78c59cc7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ef8035b6e1827ea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ef8035b6e1827ea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8b9d2b255b4d20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8b9d2b255b4d20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8b9d2b255b4d20c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8b9d2b255b4d20c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8b9d2b255b4d20c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8b9d2b255b4d20c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2b4fbad78c59cc7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2b4fbad78c59cc7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8b9d2b255b4d20c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8b9d2b255b4d20c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8b9d2b255b4d20c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8b9d2b255b4d20c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8b9d2b255b4d20c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8b9d2b255b4d20c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8b9d2b255b4d20c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8b9d2b255b4d20c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8b9d2b255b4d20c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8b9d2b255b4d20c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8b9d2b255b4d20c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8b9d2b255b4d20c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8b9d2b255b4d20c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8b9d2b255b4d20c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8b9d2b255b4d20c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8b9d2b255b4d20c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8b9d2b255b4d20c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8b9d2b255b4d20c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8b9d2b255b4d20c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8b9d2b255b4d20c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2b4fbad78c59cc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2b4fbad78c59cc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8b9d2b255b4d20c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8b9d2b255b4d20c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8b9d2b255b4d20c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8b9d2b255b4d20c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8b9d2b255b4d20c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8b9d2b255b4d20c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ef8035b6e1827ea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ef8035b6e1827ea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ef8035b6e1827ea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ef8035b6e1827ea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2b4fbad78c59cc7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2b4fbad78c59cc7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bc8c0c83f842c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bc8c0c83f842c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b4fbad78c59cc7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b4fbad78c59cc7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b4fbad78c59cc7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2b4fbad78c59cc7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b4fbad78c59cc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2b4fbad78c59cc7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عک</a:t>
            </a:r>
            <a:r>
              <a:rPr lang="fa-IR" dirty="0"/>
              <a:t>ا</a:t>
            </a:r>
            <a:r>
              <a:rPr lang="en" dirty="0"/>
              <a:t>سی در طبیعت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9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438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555" y="0"/>
            <a:ext cx="68728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6141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648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31391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49061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315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2731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544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تمرین با موبایل</a:t>
            </a:r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09988"/>
            <a:ext cx="9144000" cy="6100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435624"/>
            <a:ext cx="9144000" cy="11216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06727" cy="47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4922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763" y="172325"/>
            <a:ext cx="6398470" cy="479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725" y="151300"/>
            <a:ext cx="6454550" cy="484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575" y="168425"/>
            <a:ext cx="6408850" cy="4806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3" name="Google Shape;2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373897" cy="454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5325"/>
            <a:ext cx="8520595" cy="4792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57263"/>
            <a:ext cx="9144000" cy="6858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1" name="Google Shape;24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200" y="159900"/>
            <a:ext cx="6431600" cy="48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-654612"/>
            <a:ext cx="9144000" cy="6857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14526"/>
            <a:ext cx="9144000" cy="6858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57265"/>
            <a:ext cx="9144000" cy="6858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2731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475" y="170613"/>
            <a:ext cx="6403050" cy="4802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288" y="166713"/>
            <a:ext cx="6413430" cy="481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44275"/>
            <a:ext cx="8991602" cy="4254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عکاسی در طبیعت</a:t>
            </a:r>
            <a:endParaRPr/>
          </a:p>
        </p:txBody>
      </p:sp>
      <p:sp>
        <p:nvSpPr>
          <p:cNvPr id="283" name="Google Shape;283;p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6"/>
          <p:cNvSpPr txBox="1">
            <a:spLocks noGrp="1"/>
          </p:cNvSpPr>
          <p:nvPr>
            <p:ph type="ctrTitle"/>
          </p:nvPr>
        </p:nvSpPr>
        <p:spPr>
          <a:xfrm>
            <a:off x="311700" y="-25"/>
            <a:ext cx="8520600" cy="514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سرما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دستکش و سنسور ها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رطوبت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باتری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دوربین ها ضد آب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هولدر ها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وزن و نوع دوربین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5830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31391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35600" cy="46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489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38106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On-screen Show (16:9)</PresentationFormat>
  <Paragraphs>10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Arial</vt:lpstr>
      <vt:lpstr>Simple Light</vt:lpstr>
      <vt:lpstr>عکاسی در طبیعت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تمرین با موبایل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عکاسی در طبیعت</vt:lpstr>
      <vt:lpstr>سرما دستکش و سنسور ها رطوبت باتری  دوربین ها ضد آب هولدر ها وزن و نوع دوربین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عکاسی در طبیعت</dc:title>
  <cp:lastModifiedBy>Mehrdad M</cp:lastModifiedBy>
  <cp:revision>1</cp:revision>
  <dcterms:modified xsi:type="dcterms:W3CDTF">2023-06-05T07:41:28Z</dcterms:modified>
</cp:coreProperties>
</file>